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5" d="100"/>
          <a:sy n="55" d="100"/>
        </p:scale>
        <p:origin x="381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5177A-F42F-4F48-BC45-662DCDCB93DA}" type="datetimeFigureOut">
              <a:rPr lang="en-IN" smtClean="0"/>
              <a:t>08-05-2026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353519-1520-401E-9836-70FC7C035E5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43833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6824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933114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651032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714464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968852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089552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408620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139462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70348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400493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34774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1657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353519-1520-401E-9836-70FC7C035E55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599902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2941"/>
          <a:stretch>
            <a:fillRect/>
          </a:stretch>
        </p:blipFill>
        <p:spPr>
          <a:xfrm>
            <a:off x="0" y="38100"/>
            <a:ext cx="16256000" cy="88011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3781"/>
          <a:stretch>
            <a:fillRect/>
          </a:stretch>
        </p:blipFill>
        <p:spPr>
          <a:xfrm>
            <a:off x="0" y="38100"/>
            <a:ext cx="16256000" cy="87249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2941"/>
          <a:stretch>
            <a:fillRect/>
          </a:stretch>
        </p:blipFill>
        <p:spPr>
          <a:xfrm>
            <a:off x="0" y="38100"/>
            <a:ext cx="16256000" cy="88011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2941"/>
          <a:stretch>
            <a:fillRect/>
          </a:stretch>
        </p:blipFill>
        <p:spPr>
          <a:xfrm>
            <a:off x="0" y="38100"/>
            <a:ext cx="16256000" cy="88011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2941"/>
          <a:stretch>
            <a:fillRect/>
          </a:stretch>
        </p:blipFill>
        <p:spPr>
          <a:xfrm>
            <a:off x="0" y="38100"/>
            <a:ext cx="16256000" cy="88011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2941"/>
          <a:stretch>
            <a:fillRect/>
          </a:stretch>
        </p:blipFill>
        <p:spPr>
          <a:xfrm>
            <a:off x="0" y="38100"/>
            <a:ext cx="16256000" cy="88011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2941"/>
          <a:stretch>
            <a:fillRect/>
          </a:stretch>
        </p:blipFill>
        <p:spPr>
          <a:xfrm>
            <a:off x="0" y="38100"/>
            <a:ext cx="16256000" cy="88011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2941"/>
          <a:stretch>
            <a:fillRect/>
          </a:stretch>
        </p:blipFill>
        <p:spPr>
          <a:xfrm>
            <a:off x="0" y="38100"/>
            <a:ext cx="16256000" cy="88011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2941"/>
          <a:stretch>
            <a:fillRect/>
          </a:stretch>
        </p:blipFill>
        <p:spPr>
          <a:xfrm>
            <a:off x="0" y="38100"/>
            <a:ext cx="16256000" cy="88011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3781"/>
          <a:stretch>
            <a:fillRect/>
          </a:stretch>
        </p:blipFill>
        <p:spPr>
          <a:xfrm>
            <a:off x="0" y="38100"/>
            <a:ext cx="16256000" cy="87249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3781"/>
          <a:stretch>
            <a:fillRect/>
          </a:stretch>
        </p:blipFill>
        <p:spPr>
          <a:xfrm>
            <a:off x="0" y="38100"/>
            <a:ext cx="16256000" cy="87249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2941"/>
          <a:stretch>
            <a:fillRect/>
          </a:stretch>
        </p:blipFill>
        <p:spPr>
          <a:xfrm>
            <a:off x="0" y="38100"/>
            <a:ext cx="16256000" cy="88011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3781"/>
          <a:stretch>
            <a:fillRect/>
          </a:stretch>
        </p:blipFill>
        <p:spPr>
          <a:xfrm>
            <a:off x="0" y="38100"/>
            <a:ext cx="16256000" cy="87249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13</Words>
  <Application>Microsoft Office PowerPoint</Application>
  <PresentationFormat>Custom</PresentationFormat>
  <Paragraphs>13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Shaikh Wasim Shaikh Shabbir</cp:lastModifiedBy>
  <cp:revision>2</cp:revision>
  <dcterms:created xsi:type="dcterms:W3CDTF">2006-08-16T00:00:00Z</dcterms:created>
  <dcterms:modified xsi:type="dcterms:W3CDTF">2026-05-08T12:23:49Z</dcterms:modified>
</cp:coreProperties>
</file>