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38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AF25-21D3-4F49-A423-DF33DA73CAE9}" type="datetimeFigureOut">
              <a:rPr lang="en-IN" smtClean="0"/>
              <a:t>08-05-2026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CF30-1B82-4881-AE9E-822C991F83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2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1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57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16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81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86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663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70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39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1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5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30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111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398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58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34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BCF30-1B82-4881-AE9E-822C991F83C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19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2941"/>
          <a:stretch>
            <a:fillRect/>
          </a:stretch>
        </p:blipFill>
        <p:spPr>
          <a:xfrm>
            <a:off x="0" y="38100"/>
            <a:ext cx="1625600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781"/>
          <a:stretch>
            <a:fillRect/>
          </a:stretch>
        </p:blipFill>
        <p:spPr>
          <a:xfrm>
            <a:off x="0" y="38100"/>
            <a:ext cx="16256000" cy="8724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Custom</PresentationFormat>
  <Paragraphs>16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Shaikh Wasim Shaikh Shabbir</cp:lastModifiedBy>
  <cp:revision>2</cp:revision>
  <dcterms:created xsi:type="dcterms:W3CDTF">2006-08-16T00:00:00Z</dcterms:created>
  <dcterms:modified xsi:type="dcterms:W3CDTF">2026-05-08T13:11:56Z</dcterms:modified>
</cp:coreProperties>
</file>