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381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9A0891-BD17-4328-9FB4-2A7549EF2721}" type="datetimeFigureOut">
              <a:rPr lang="en-IN" smtClean="0"/>
              <a:t>08-05-2026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F31C4A-856E-4B07-A960-91DB6723E18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93041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31C4A-856E-4B07-A960-91DB6723E18B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51727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31C4A-856E-4B07-A960-91DB6723E18B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56708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31C4A-856E-4B07-A960-91DB6723E18B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78794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31C4A-856E-4B07-A960-91DB6723E18B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899384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31C4A-856E-4B07-A960-91DB6723E18B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33940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31C4A-856E-4B07-A960-91DB6723E18B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299093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31C4A-856E-4B07-A960-91DB6723E18B}" type="slidenum">
              <a:rPr lang="en-IN" smtClean="0"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043280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31C4A-856E-4B07-A960-91DB6723E18B}" type="slidenum">
              <a:rPr lang="en-IN" smtClean="0"/>
              <a:t>16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600177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31C4A-856E-4B07-A960-91DB6723E18B}" type="slidenum">
              <a:rPr lang="en-IN" smtClean="0"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908699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31C4A-856E-4B07-A960-91DB6723E18B}" type="slidenum">
              <a:rPr lang="en-IN" smtClean="0"/>
              <a:t>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788317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31C4A-856E-4B07-A960-91DB6723E18B}" type="slidenum">
              <a:rPr lang="en-IN" smtClean="0"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72218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31C4A-856E-4B07-A960-91DB6723E18B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98870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31C4A-856E-4B07-A960-91DB6723E18B}" type="slidenum">
              <a:rPr lang="en-IN" smtClean="0"/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060509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31C4A-856E-4B07-A960-91DB6723E18B}" type="slidenum">
              <a:rPr lang="en-IN" smtClean="0"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919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31C4A-856E-4B07-A960-91DB6723E18B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42950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31C4A-856E-4B07-A960-91DB6723E18B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09489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31C4A-856E-4B07-A960-91DB6723E18B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97761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31C4A-856E-4B07-A960-91DB6723E18B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43894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31C4A-856E-4B07-A960-91DB6723E18B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1552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31C4A-856E-4B07-A960-91DB6723E18B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6086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31C4A-856E-4B07-A960-91DB6723E18B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26292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b="2941"/>
          <a:stretch>
            <a:fillRect/>
          </a:stretch>
        </p:blipFill>
        <p:spPr>
          <a:xfrm>
            <a:off x="0" y="38100"/>
            <a:ext cx="16256000" cy="88011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b="2941"/>
          <a:stretch>
            <a:fillRect/>
          </a:stretch>
        </p:blipFill>
        <p:spPr>
          <a:xfrm>
            <a:off x="0" y="38100"/>
            <a:ext cx="16256000" cy="88011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b="2941"/>
          <a:stretch>
            <a:fillRect/>
          </a:stretch>
        </p:blipFill>
        <p:spPr>
          <a:xfrm>
            <a:off x="0" y="38100"/>
            <a:ext cx="16256000" cy="88011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b="2941"/>
          <a:stretch>
            <a:fillRect/>
          </a:stretch>
        </p:blipFill>
        <p:spPr>
          <a:xfrm>
            <a:off x="0" y="38100"/>
            <a:ext cx="16256000" cy="88011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b="2941"/>
          <a:stretch>
            <a:fillRect/>
          </a:stretch>
        </p:blipFill>
        <p:spPr>
          <a:xfrm>
            <a:off x="0" y="38100"/>
            <a:ext cx="16256000" cy="88011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b="2941"/>
          <a:stretch>
            <a:fillRect/>
          </a:stretch>
        </p:blipFill>
        <p:spPr>
          <a:xfrm>
            <a:off x="0" y="38100"/>
            <a:ext cx="16256000" cy="88011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b="2941"/>
          <a:stretch>
            <a:fillRect/>
          </a:stretch>
        </p:blipFill>
        <p:spPr>
          <a:xfrm>
            <a:off x="0" y="38100"/>
            <a:ext cx="16256000" cy="88011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b="2941"/>
          <a:stretch>
            <a:fillRect/>
          </a:stretch>
        </p:blipFill>
        <p:spPr>
          <a:xfrm>
            <a:off x="0" y="38100"/>
            <a:ext cx="16256000" cy="88011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b="2941"/>
          <a:stretch>
            <a:fillRect/>
          </a:stretch>
        </p:blipFill>
        <p:spPr>
          <a:xfrm>
            <a:off x="0" y="38100"/>
            <a:ext cx="16256000" cy="88011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b="2941"/>
          <a:stretch>
            <a:fillRect/>
          </a:stretch>
        </p:blipFill>
        <p:spPr>
          <a:xfrm>
            <a:off x="0" y="38100"/>
            <a:ext cx="16256000" cy="88011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b="2941"/>
          <a:stretch>
            <a:fillRect/>
          </a:stretch>
        </p:blipFill>
        <p:spPr>
          <a:xfrm>
            <a:off x="0" y="38100"/>
            <a:ext cx="16256000" cy="88011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b="2941"/>
          <a:stretch>
            <a:fillRect/>
          </a:stretch>
        </p:blipFill>
        <p:spPr>
          <a:xfrm>
            <a:off x="0" y="38100"/>
            <a:ext cx="16256000" cy="88011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b="2941"/>
          <a:stretch>
            <a:fillRect/>
          </a:stretch>
        </p:blipFill>
        <p:spPr>
          <a:xfrm>
            <a:off x="0" y="38100"/>
            <a:ext cx="16256000" cy="88011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b="2941"/>
          <a:stretch>
            <a:fillRect/>
          </a:stretch>
        </p:blipFill>
        <p:spPr>
          <a:xfrm>
            <a:off x="0" y="38100"/>
            <a:ext cx="16256000" cy="88011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b="2941"/>
          <a:stretch>
            <a:fillRect/>
          </a:stretch>
        </p:blipFill>
        <p:spPr>
          <a:xfrm>
            <a:off x="0" y="38100"/>
            <a:ext cx="16256000" cy="88011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b="2941"/>
          <a:stretch>
            <a:fillRect/>
          </a:stretch>
        </p:blipFill>
        <p:spPr>
          <a:xfrm>
            <a:off x="0" y="38100"/>
            <a:ext cx="16256000" cy="88011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b="2941"/>
          <a:stretch>
            <a:fillRect/>
          </a:stretch>
        </p:blipFill>
        <p:spPr>
          <a:xfrm>
            <a:off x="0" y="38100"/>
            <a:ext cx="16256000" cy="88011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b="2941"/>
          <a:stretch>
            <a:fillRect/>
          </a:stretch>
        </p:blipFill>
        <p:spPr>
          <a:xfrm>
            <a:off x="0" y="38100"/>
            <a:ext cx="16256000" cy="88011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b="2941"/>
          <a:stretch>
            <a:fillRect/>
          </a:stretch>
        </p:blipFill>
        <p:spPr>
          <a:xfrm>
            <a:off x="0" y="38100"/>
            <a:ext cx="16256000" cy="88011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b="2941"/>
          <a:stretch>
            <a:fillRect/>
          </a:stretch>
        </p:blipFill>
        <p:spPr>
          <a:xfrm>
            <a:off x="0" y="38100"/>
            <a:ext cx="16256000" cy="88011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b="2941"/>
          <a:stretch>
            <a:fillRect/>
          </a:stretch>
        </p:blipFill>
        <p:spPr>
          <a:xfrm>
            <a:off x="0" y="38100"/>
            <a:ext cx="16256000" cy="88011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21</Words>
  <Application>Microsoft Office PowerPoint</Application>
  <PresentationFormat>Custom</PresentationFormat>
  <Paragraphs>21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Shaikh Wasim Shaikh Shabbir</cp:lastModifiedBy>
  <cp:revision>3</cp:revision>
  <dcterms:created xsi:type="dcterms:W3CDTF">2006-08-16T00:00:00Z</dcterms:created>
  <dcterms:modified xsi:type="dcterms:W3CDTF">2026-05-08T11:52:11Z</dcterms:modified>
</cp:coreProperties>
</file>