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5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0"/>
    <p:restoredTop sz="96341"/>
  </p:normalViewPr>
  <p:slideViewPr>
    <p:cSldViewPr snapToGrid="0" snapToObjects="1">
      <p:cViewPr varScale="1">
        <p:scale>
          <a:sx n="129" d="100"/>
          <a:sy n="129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CB6D-0961-C840-B54D-49F1B59A4FD0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00F-54C4-5C41-80DF-3A72E0BE8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6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CB6D-0961-C840-B54D-49F1B59A4FD0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00F-54C4-5C41-80DF-3A72E0BE8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17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CB6D-0961-C840-B54D-49F1B59A4FD0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00F-54C4-5C41-80DF-3A72E0BE8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3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CB6D-0961-C840-B54D-49F1B59A4FD0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00F-54C4-5C41-80DF-3A72E0BE8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2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CB6D-0961-C840-B54D-49F1B59A4FD0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00F-54C4-5C41-80DF-3A72E0BE8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9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CB6D-0961-C840-B54D-49F1B59A4FD0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00F-54C4-5C41-80DF-3A72E0BE8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03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CB6D-0961-C840-B54D-49F1B59A4FD0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00F-54C4-5C41-80DF-3A72E0BE8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CB6D-0961-C840-B54D-49F1B59A4FD0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00F-54C4-5C41-80DF-3A72E0BE8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5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CB6D-0961-C840-B54D-49F1B59A4FD0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00F-54C4-5C41-80DF-3A72E0BE8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CB6D-0961-C840-B54D-49F1B59A4FD0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00F-54C4-5C41-80DF-3A72E0BE8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8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CB6D-0961-C840-B54D-49F1B59A4FD0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00F-54C4-5C41-80DF-3A72E0BE8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FCB6D-0961-C840-B54D-49F1B59A4FD0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000F-54C4-5C41-80DF-3A72E0BE8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2743200"/>
            <a:ext cx="6946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THANK YOU</a:t>
            </a:r>
          </a:p>
          <a:p>
            <a:pPr algn="ctr"/>
            <a:r>
              <a:rPr lang="ur-PK" sz="4800" dirty="0"/>
              <a:t>شکریہ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68173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09" y="280555"/>
            <a:ext cx="10515600" cy="130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77" y="1510748"/>
            <a:ext cx="9551505" cy="45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5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is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67892"/>
            <a:ext cx="6338455" cy="319000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Teaching is a specified process that facilitates learning.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Teaching is the specialized application of knowledge, skills and attributes designed to provide unique service to meet the Educational needs of individual and society.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13" y="643704"/>
            <a:ext cx="4876800" cy="19499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16301"/>
            <a:ext cx="5964381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3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is Profession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22" y="2146852"/>
            <a:ext cx="5267739" cy="471114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term 'Profession' stands for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“an occupation”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which requires some specialized study and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training.</a:t>
            </a:r>
          </a:p>
          <a:p>
            <a:pPr>
              <a:lnSpc>
                <a:spcPct val="170000"/>
              </a:lnSpc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urpose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which is generally to provide skilled services and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guidance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According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 Halliday “a profession is an occupation with a set of competency based on knowledge acquired through many years of academic training, the goal of its members being a commitment to service guided by a code of ethics. It requires formal qualification, mastery of skills, specialized knowledge and prolonged training. We can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say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skilled practitioner.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Phenomenon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vital activity created by division of labor that social, economical and technological factors require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460" y="2285999"/>
            <a:ext cx="6567557" cy="4403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460" y="178904"/>
            <a:ext cx="6567557" cy="151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0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132556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66354" y="1891145"/>
            <a:ext cx="10203873" cy="42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1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Characteristics of Teaching Profession </a:t>
            </a:r>
            <a:r>
              <a:rPr lang="ur-PK" b="1" dirty="0" smtClean="0"/>
              <a:t>تدریسی پیشے کی خصوصیات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0955" y="2213263"/>
            <a:ext cx="6037118" cy="396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1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8417"/>
            <a:ext cx="10515600" cy="32202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270" y="3578508"/>
            <a:ext cx="9611139" cy="310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8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" y="365125"/>
            <a:ext cx="10647218" cy="132556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22192" y="1775695"/>
            <a:ext cx="4429125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408" y="1775695"/>
            <a:ext cx="5943601" cy="44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2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14605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75409" y="1711325"/>
            <a:ext cx="4979988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08" y="1825624"/>
            <a:ext cx="553489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162</Words>
  <Application>Microsoft Macintosh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What is Teaching</vt:lpstr>
      <vt:lpstr>What is Profession</vt:lpstr>
      <vt:lpstr>PowerPoint Presentation</vt:lpstr>
      <vt:lpstr>Characteristics of Teaching Profession تدریسی پیشے کی خصوصیات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 Khalid</dc:creator>
  <cp:lastModifiedBy>Zia Khalid</cp:lastModifiedBy>
  <cp:revision>17</cp:revision>
  <dcterms:created xsi:type="dcterms:W3CDTF">2026-02-15T07:38:45Z</dcterms:created>
  <dcterms:modified xsi:type="dcterms:W3CDTF">2026-02-15T14:47:25Z</dcterms:modified>
</cp:coreProperties>
</file>